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8" r:id="rId5"/>
    <p:sldId id="266" r:id="rId6"/>
    <p:sldId id="268" r:id="rId7"/>
    <p:sldId id="327" r:id="rId8"/>
    <p:sldId id="328" r:id="rId9"/>
    <p:sldId id="329" r:id="rId10"/>
    <p:sldId id="317" r:id="rId11"/>
    <p:sldId id="322" r:id="rId12"/>
    <p:sldId id="323" r:id="rId13"/>
    <p:sldId id="326" r:id="rId14"/>
    <p:sldId id="280" r:id="rId15"/>
    <p:sldId id="31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09" autoAdjust="0"/>
    <p:restoredTop sz="96341"/>
  </p:normalViewPr>
  <p:slideViewPr>
    <p:cSldViewPr snapToGrid="0">
      <p:cViewPr varScale="1">
        <p:scale>
          <a:sx n="91" d="100"/>
          <a:sy n="91" d="100"/>
        </p:scale>
        <p:origin x="1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7/24/2018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7/24/2018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  <a:p>
            <a:pPr lvl="5"/>
            <a:r>
              <a:t>Sixth</a:t>
            </a:r>
          </a:p>
          <a:p>
            <a:pPr lvl="6"/>
            <a:r>
              <a:t>Seventh</a:t>
            </a:r>
          </a:p>
          <a:p>
            <a:pPr lvl="7"/>
            <a:r>
              <a:t>Eighth</a:t>
            </a:r>
          </a:p>
          <a:p>
            <a:pPr lvl="8"/>
            <a:r>
              <a:t>Ninth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E9AC-F15C-4FA0-A6F1-298829FA691D}" type="datetimeFigureOut">
              <a:rPr lang="en-US"/>
              <a:t>7/24/2018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6352" y="4596384"/>
            <a:ext cx="9375647" cy="826516"/>
          </a:xfrm>
        </p:spPr>
        <p:txBody>
          <a:bodyPr>
            <a:noAutofit/>
          </a:bodyPr>
          <a:lstStyle/>
          <a:p>
            <a:r>
              <a:rPr lang="en-US" sz="2000" dirty="0"/>
              <a:t>Topic: Measures of Center and Spread</a:t>
            </a:r>
          </a:p>
          <a:p>
            <a:r>
              <a:rPr lang="en-US" sz="2000" dirty="0"/>
              <a:t>EQ: What are mean and median and what are some examples of them?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/>
          </a:bodyPr>
          <a:lstStyle/>
          <a:p>
            <a:r>
              <a:rPr lang="en-US" sz="3600" dirty="0"/>
              <a:t>Further Practice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2632" y="2362995"/>
            <a:ext cx="110266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600" dirty="0"/>
              <a:t>Measures of central tendency foldable </a:t>
            </a:r>
            <a:r>
              <a:rPr lang="mr-IN" sz="3600" dirty="0"/>
              <a:t>–</a:t>
            </a:r>
            <a:r>
              <a:rPr lang="en-US" sz="3600" dirty="0"/>
              <a:t> just do mean and median</a:t>
            </a:r>
          </a:p>
          <a:p>
            <a:pPr marL="285750" indent="-285750">
              <a:buFont typeface="Arial" charset="0"/>
              <a:buChar char="•"/>
            </a:pPr>
            <a:endParaRPr lang="en-US" sz="3600" dirty="0"/>
          </a:p>
          <a:p>
            <a:pPr marL="285750" indent="-285750">
              <a:buFont typeface="Arial" charset="0"/>
              <a:buChar char="•"/>
            </a:pPr>
            <a:r>
              <a:rPr lang="en-US" sz="3600" dirty="0"/>
              <a:t>Freefall double-sided worksheet on median and mean </a:t>
            </a:r>
          </a:p>
        </p:txBody>
      </p:sp>
    </p:spTree>
    <p:extLst>
      <p:ext uri="{BB962C8B-B14F-4D97-AF65-F5344CB8AC3E}">
        <p14:creationId xmlns:p14="http://schemas.microsoft.com/office/powerpoint/2010/main" val="2020375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5977900"/>
            <a:ext cx="1455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Summary: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977900"/>
            <a:ext cx="1219200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ight Arrow 6"/>
          <p:cNvSpPr/>
          <p:nvPr/>
        </p:nvSpPr>
        <p:spPr>
          <a:xfrm rot="8845994">
            <a:off x="1520211" y="5114600"/>
            <a:ext cx="981068" cy="527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74976" y="4547616"/>
            <a:ext cx="5897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Complete your summary by answering the EQ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Measures of Center and Spread</a:t>
            </a:r>
            <a:br>
              <a:rPr lang="en-US"/>
            </a:br>
            <a:r>
              <a:rPr lang="en-US"/>
              <a:t>EQ: </a:t>
            </a:r>
            <a:r>
              <a:rPr lang="en-US" sz="2900"/>
              <a:t>What are mean and median and what are some examples of them?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34811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Homework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2753" y="2353056"/>
            <a:ext cx="110266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600" dirty="0"/>
              <a:t>Review Notes</a:t>
            </a:r>
          </a:p>
          <a:p>
            <a:pPr marL="285750" indent="-285750">
              <a:buFont typeface="Arial" charset="0"/>
              <a:buChar char="•"/>
            </a:pPr>
            <a:endParaRPr lang="en-US" sz="3600" dirty="0"/>
          </a:p>
          <a:p>
            <a:pPr marL="285750" indent="-285750">
              <a:buFont typeface="Arial" charset="0"/>
              <a:buChar char="•"/>
            </a:pPr>
            <a:r>
              <a:rPr lang="en-US" sz="3600" dirty="0"/>
              <a:t>List all new terms in glossary</a:t>
            </a:r>
          </a:p>
          <a:p>
            <a:pPr marL="285750" indent="-285750">
              <a:buFont typeface="Arial" charset="0"/>
              <a:buChar char="•"/>
            </a:pPr>
            <a:endParaRPr lang="en-US" sz="3600" dirty="0"/>
          </a:p>
          <a:p>
            <a:pPr marL="285750" indent="-285750">
              <a:buFont typeface="Arial" charset="0"/>
              <a:buChar char="•"/>
            </a:pPr>
            <a:r>
              <a:rPr lang="en-US" sz="3600" dirty="0"/>
              <a:t>Finish Freefall double-sided worksheet on median and mean</a:t>
            </a:r>
          </a:p>
        </p:txBody>
      </p:sp>
    </p:spTree>
    <p:extLst>
      <p:ext uri="{BB962C8B-B14F-4D97-AF65-F5344CB8AC3E}">
        <p14:creationId xmlns:p14="http://schemas.microsoft.com/office/powerpoint/2010/main" val="153789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" y="466343"/>
            <a:ext cx="12090400" cy="943357"/>
          </a:xfrm>
        </p:spPr>
        <p:txBody>
          <a:bodyPr/>
          <a:lstStyle/>
          <a:p>
            <a:r>
              <a:rPr lang="en-US" dirty="0"/>
              <a:t>The Judging Standards for this unit (aka - How You will be Assessed!)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1912"/>
            <a:ext cx="12192000" cy="5521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08655"/>
            <a:ext cx="12192000" cy="15775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7157"/>
            <a:ext cx="12192000" cy="122594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1728"/>
            <a:ext cx="12192000" cy="140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/>
          </a:bodyPr>
          <a:lstStyle/>
          <a:p>
            <a:r>
              <a:rPr lang="en-US" dirty="0"/>
              <a:t>Measures of Center and Spread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mean and median and what are some examples of them?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5998464"/>
            <a:ext cx="1219200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0" y="5998464"/>
            <a:ext cx="1455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Summary:</a:t>
            </a:r>
          </a:p>
        </p:txBody>
      </p:sp>
    </p:spTree>
    <p:extLst>
      <p:ext uri="{BB962C8B-B14F-4D97-AF65-F5344CB8AC3E}">
        <p14:creationId xmlns:p14="http://schemas.microsoft.com/office/powerpoint/2010/main" val="42187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F957B-EC16-4288-8598-21A7358A5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600" dirty="0" err="1"/>
              <a:t>Quickwrite</a:t>
            </a:r>
            <a:endParaRPr lang="en-A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5400E-C3B0-426D-B169-D4EFCEE8C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sz="2800" dirty="0"/>
              <a:t>On your left hand side of your page (task side) do a </a:t>
            </a:r>
            <a:r>
              <a:rPr lang="en-AU" sz="2800" dirty="0" err="1"/>
              <a:t>quickwrite</a:t>
            </a:r>
            <a:r>
              <a:rPr lang="en-AU" sz="2800" dirty="0"/>
              <a:t> for 2 minutes about data. </a:t>
            </a:r>
          </a:p>
          <a:p>
            <a:endParaRPr lang="en-AU" sz="2800" dirty="0"/>
          </a:p>
          <a:p>
            <a:r>
              <a:rPr lang="en-AU" sz="2800" dirty="0"/>
              <a:t>A few prompts to start your </a:t>
            </a:r>
            <a:r>
              <a:rPr lang="en-AU" sz="2800" dirty="0" err="1"/>
              <a:t>quickwrite</a:t>
            </a:r>
            <a:r>
              <a:rPr lang="en-AU" sz="2800" dirty="0"/>
              <a:t>:</a:t>
            </a:r>
          </a:p>
          <a:p>
            <a:endParaRPr lang="en-AU" sz="2800" dirty="0"/>
          </a:p>
          <a:p>
            <a:pPr lvl="7">
              <a:buFont typeface="Arial" panose="020B0604020202020204" pitchFamily="34" charset="0"/>
              <a:buChar char="•"/>
            </a:pPr>
            <a:r>
              <a:rPr lang="en-AU" sz="2800" i="1" dirty="0"/>
              <a:t>Why do we collect data?</a:t>
            </a:r>
          </a:p>
          <a:p>
            <a:pPr lvl="7">
              <a:buFont typeface="Arial" panose="020B0604020202020204" pitchFamily="34" charset="0"/>
              <a:buChar char="•"/>
            </a:pPr>
            <a:r>
              <a:rPr lang="en-AU" sz="2800" i="1" dirty="0"/>
              <a:t>When is data useful?</a:t>
            </a:r>
          </a:p>
          <a:p>
            <a:pPr lvl="7">
              <a:buFont typeface="Arial" panose="020B0604020202020204" pitchFamily="34" charset="0"/>
              <a:buChar char="•"/>
            </a:pPr>
            <a:r>
              <a:rPr lang="en-AU" sz="2800" i="1" dirty="0"/>
              <a:t>When have you collected data?</a:t>
            </a:r>
          </a:p>
        </p:txBody>
      </p:sp>
    </p:spTree>
    <p:extLst>
      <p:ext uri="{BB962C8B-B14F-4D97-AF65-F5344CB8AC3E}">
        <p14:creationId xmlns:p14="http://schemas.microsoft.com/office/powerpoint/2010/main" val="83874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2AF7A-4831-400A-9002-A17E4E5A4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600" dirty="0"/>
              <a:t>Up - Talk - 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A9522-973D-4FDE-9643-8E9354391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800" dirty="0"/>
          </a:p>
          <a:p>
            <a:r>
              <a:rPr lang="en-AU" sz="2800" dirty="0"/>
              <a:t>Everyone stand up and in groups of 3-4 read out your </a:t>
            </a:r>
            <a:r>
              <a:rPr lang="en-AU" sz="2800" dirty="0" err="1"/>
              <a:t>quickwrite</a:t>
            </a:r>
            <a:r>
              <a:rPr lang="en-AU" sz="2800" dirty="0"/>
              <a:t> and then sit down and listen to the rest of the group share. </a:t>
            </a:r>
          </a:p>
          <a:p>
            <a:endParaRPr lang="en-AU" sz="2800" dirty="0"/>
          </a:p>
          <a:p>
            <a:r>
              <a:rPr lang="en-AU" sz="2800" dirty="0"/>
              <a:t>After everyone in your group is sitting down again, add at least one more point to your </a:t>
            </a:r>
            <a:r>
              <a:rPr lang="en-AU" sz="2800" dirty="0" err="1"/>
              <a:t>quickwrite</a:t>
            </a:r>
            <a:r>
              <a:rPr lang="en-AU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855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/>
          </a:bodyPr>
          <a:lstStyle/>
          <a:p>
            <a:r>
              <a:rPr lang="en-US" dirty="0"/>
              <a:t>Measures of Center and Spread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mode and range and how are they different</a:t>
            </a:r>
            <a:r>
              <a:rPr lang="en-US" sz="2900"/>
              <a:t>? </a:t>
            </a:r>
            <a:endParaRPr lang="en-US" sz="29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844AA-21C9-4F41-AEBD-6AE892E3061A}"/>
              </a:ext>
            </a:extLst>
          </p:cNvPr>
          <p:cNvSpPr txBox="1"/>
          <p:nvPr/>
        </p:nvSpPr>
        <p:spPr>
          <a:xfrm>
            <a:off x="167578" y="2322491"/>
            <a:ext cx="21061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are data measures?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6ADDE0A-3670-45F1-9492-77BD36106644}"/>
              </a:ext>
            </a:extLst>
          </p:cNvPr>
          <p:cNvSpPr txBox="1"/>
          <p:nvPr/>
        </p:nvSpPr>
        <p:spPr>
          <a:xfrm>
            <a:off x="4159502" y="2137824"/>
            <a:ext cx="6956562" cy="1200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/>
              <a:t>There are four data measures (mean, median, mode and range) they help us to summarise and make sense of the data.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4CACCDE-157F-4A6B-9C19-7F1BCA0C7867}"/>
              </a:ext>
            </a:extLst>
          </p:cNvPr>
          <p:cNvSpPr txBox="1"/>
          <p:nvPr/>
        </p:nvSpPr>
        <p:spPr>
          <a:xfrm>
            <a:off x="161430" y="3807050"/>
            <a:ext cx="26282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is the maximum number?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CB9A894-375F-4FDC-A5A7-7EB2EECF95AC}"/>
              </a:ext>
            </a:extLst>
          </p:cNvPr>
          <p:cNvSpPr txBox="1"/>
          <p:nvPr/>
        </p:nvSpPr>
        <p:spPr>
          <a:xfrm>
            <a:off x="4159502" y="3958049"/>
            <a:ext cx="4119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The largest number in the dataset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F242733-5ED8-450F-9C2A-5B7401093666}"/>
              </a:ext>
            </a:extLst>
          </p:cNvPr>
          <p:cNvSpPr txBox="1"/>
          <p:nvPr/>
        </p:nvSpPr>
        <p:spPr>
          <a:xfrm>
            <a:off x="225052" y="5291609"/>
            <a:ext cx="25707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is the minimum number?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3F1809C-951E-4D69-9695-249A973BE3BD}"/>
              </a:ext>
            </a:extLst>
          </p:cNvPr>
          <p:cNvSpPr txBox="1"/>
          <p:nvPr/>
        </p:nvSpPr>
        <p:spPr>
          <a:xfrm>
            <a:off x="4211541" y="5292210"/>
            <a:ext cx="4119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The smallest number in the dataset</a:t>
            </a:r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2853488" y="1790700"/>
            <a:ext cx="4890" cy="50673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35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 animBg="1"/>
      <p:bldP spid="45" grpId="0"/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/>
          </a:bodyPr>
          <a:lstStyle/>
          <a:p>
            <a:r>
              <a:rPr lang="en-US" dirty="0"/>
              <a:t>Measures of Center and Spread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mean and median and what are some examples of them?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CACCDE-157F-4A6B-9C19-7F1BCA0C7867}"/>
              </a:ext>
            </a:extLst>
          </p:cNvPr>
          <p:cNvSpPr txBox="1"/>
          <p:nvPr/>
        </p:nvSpPr>
        <p:spPr>
          <a:xfrm>
            <a:off x="0" y="2256228"/>
            <a:ext cx="3038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is the median?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B9A894-375F-4FDC-A5A7-7EB2EECF95AC}"/>
              </a:ext>
            </a:extLst>
          </p:cNvPr>
          <p:cNvSpPr txBox="1"/>
          <p:nvPr/>
        </p:nvSpPr>
        <p:spPr>
          <a:xfrm>
            <a:off x="3374272" y="2218024"/>
            <a:ext cx="4119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The middle number when the data </a:t>
            </a:r>
            <a:r>
              <a:rPr lang="en-AU" sz="2400" u="sng" dirty="0"/>
              <a:t>is in order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242733-5ED8-450F-9C2A-5B7401093666}"/>
              </a:ext>
            </a:extLst>
          </p:cNvPr>
          <p:cNvSpPr txBox="1"/>
          <p:nvPr/>
        </p:nvSpPr>
        <p:spPr>
          <a:xfrm>
            <a:off x="5827" y="4078526"/>
            <a:ext cx="2570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is the mean?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F1809C-951E-4D69-9695-249A973BE3BD}"/>
              </a:ext>
            </a:extLst>
          </p:cNvPr>
          <p:cNvSpPr txBox="1"/>
          <p:nvPr/>
        </p:nvSpPr>
        <p:spPr>
          <a:xfrm>
            <a:off x="3847687" y="4558667"/>
            <a:ext cx="4119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989C98-0FB1-4C80-80A3-A49E52A0DE09}"/>
              </a:ext>
            </a:extLst>
          </p:cNvPr>
          <p:cNvSpPr txBox="1"/>
          <p:nvPr/>
        </p:nvSpPr>
        <p:spPr>
          <a:xfrm>
            <a:off x="3241874" y="4081423"/>
            <a:ext cx="52838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(also called the </a:t>
            </a:r>
            <a:r>
              <a:rPr lang="en-AU" sz="2400" b="1" dirty="0"/>
              <a:t>average</a:t>
            </a:r>
            <a:r>
              <a:rPr lang="en-AU" sz="2400" dirty="0"/>
              <a:t>)</a:t>
            </a:r>
          </a:p>
          <a:p>
            <a:r>
              <a:rPr lang="en-AU" sz="2400" dirty="0"/>
              <a:t>The mean describes the middle of all the numbers.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dirty="0"/>
              <a:t>First you add all of the numbers together and then divide by how many numbers there are.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C9BB488-3170-4D3C-A07E-EF35077BB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44" t="35015" r="41375" b="41414"/>
          <a:stretch/>
        </p:blipFill>
        <p:spPr>
          <a:xfrm>
            <a:off x="7816006" y="2014781"/>
            <a:ext cx="3671002" cy="189533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8DCAB0C-F051-450E-B4D1-B2123CF4B7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44" t="54020" r="48923" b="19612"/>
          <a:stretch/>
        </p:blipFill>
        <p:spPr>
          <a:xfrm>
            <a:off x="8785054" y="4106752"/>
            <a:ext cx="3057521" cy="2501075"/>
          </a:xfrm>
          <a:prstGeom prst="rect">
            <a:avLst/>
          </a:prstGeom>
        </p:spPr>
      </p:pic>
      <p:cxnSp>
        <p:nvCxnSpPr>
          <p:cNvPr id="26" name="Straight Connector 25"/>
          <p:cNvCxnSpPr/>
          <p:nvPr/>
        </p:nvCxnSpPr>
        <p:spPr>
          <a:xfrm flipH="1">
            <a:off x="2791968" y="1790700"/>
            <a:ext cx="23483" cy="50673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30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E197F-33CC-4642-97AD-718C6BD5B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038" y="808615"/>
            <a:ext cx="10058400" cy="734183"/>
          </a:xfrm>
        </p:spPr>
        <p:txBody>
          <a:bodyPr/>
          <a:lstStyle/>
          <a:p>
            <a:r>
              <a:rPr lang="en-AU" dirty="0"/>
              <a:t>Guided Practice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CC5516-2273-4497-8FCF-2F0D7A5D8C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50" t="45037" r="12584" b="48593"/>
          <a:stretch/>
        </p:blipFill>
        <p:spPr>
          <a:xfrm>
            <a:off x="1274278" y="3388835"/>
            <a:ext cx="8249920" cy="4368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837689-FEBC-472B-89D4-8FCAE3BDCDB3}"/>
              </a:ext>
            </a:extLst>
          </p:cNvPr>
          <p:cNvSpPr txBox="1"/>
          <p:nvPr/>
        </p:nvSpPr>
        <p:spPr>
          <a:xfrm>
            <a:off x="382016" y="2446693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Find the median: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E083E0-2D37-4593-85ED-7459BC2A3C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7" t="63992" r="20833" b="30571"/>
          <a:stretch/>
        </p:blipFill>
        <p:spPr>
          <a:xfrm>
            <a:off x="1690838" y="5485321"/>
            <a:ext cx="7833360" cy="37286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BD8D671-292D-4055-ABA2-5FBB17BE9E98}"/>
              </a:ext>
            </a:extLst>
          </p:cNvPr>
          <p:cNvSpPr txBox="1"/>
          <p:nvPr/>
        </p:nvSpPr>
        <p:spPr>
          <a:xfrm>
            <a:off x="370038" y="4743073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Find the mean:</a:t>
            </a:r>
          </a:p>
        </p:txBody>
      </p:sp>
    </p:spTree>
    <p:extLst>
      <p:ext uri="{BB962C8B-B14F-4D97-AF65-F5344CB8AC3E}">
        <p14:creationId xmlns:p14="http://schemas.microsoft.com/office/powerpoint/2010/main" val="157415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E4CDF-1FAF-4CA7-A0CC-566B6D436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28" y="645128"/>
            <a:ext cx="5486400" cy="914400"/>
          </a:xfrm>
        </p:spPr>
        <p:txBody>
          <a:bodyPr/>
          <a:lstStyle/>
          <a:p>
            <a:r>
              <a:rPr lang="en-AU" dirty="0"/>
              <a:t>Independent practice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7FB93B-9F8B-4A91-BF85-661D850C57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750" t="50586" r="12584" b="43621"/>
          <a:stretch/>
        </p:blipFill>
        <p:spPr>
          <a:xfrm>
            <a:off x="1021779" y="3471121"/>
            <a:ext cx="10058400" cy="4843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C68D36-E4E5-4026-AFB4-FA50E2651644}"/>
              </a:ext>
            </a:extLst>
          </p:cNvPr>
          <p:cNvSpPr txBox="1"/>
          <p:nvPr/>
        </p:nvSpPr>
        <p:spPr>
          <a:xfrm>
            <a:off x="485648" y="2569161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Find the median: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5EC608-155F-43A5-A9D1-5EB05A6102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7" t="68782" r="20833" b="26222"/>
          <a:stretch/>
        </p:blipFill>
        <p:spPr>
          <a:xfrm>
            <a:off x="1011173" y="5655425"/>
            <a:ext cx="9677909" cy="4233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17A690-CEE6-4396-ABD2-BF78DD05237D}"/>
              </a:ext>
            </a:extLst>
          </p:cNvPr>
          <p:cNvSpPr txBox="1"/>
          <p:nvPr/>
        </p:nvSpPr>
        <p:spPr>
          <a:xfrm>
            <a:off x="485648" y="4468796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Find the mean:</a:t>
            </a:r>
          </a:p>
        </p:txBody>
      </p:sp>
    </p:spTree>
    <p:extLst>
      <p:ext uri="{BB962C8B-B14F-4D97-AF65-F5344CB8AC3E}">
        <p14:creationId xmlns:p14="http://schemas.microsoft.com/office/powerpoint/2010/main" val="204746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D5F340F01F94FA2FD29A5E6DC872E" ma:contentTypeVersion="0" ma:contentTypeDescription="Create a new document." ma:contentTypeScope="" ma:versionID="141aba3b8f8cb7f331be6546df69db5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8e4ef66d87525153bd8907774ed28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1BC99BC-3A63-4255-9D4F-38C5B80A319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896FEF9-821E-45A6-82F2-0B1CE4CD8C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F7A874A-6E55-415B-9061-8B2D43DC2F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333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Mangal</vt:lpstr>
      <vt:lpstr>Wingdings</vt:lpstr>
      <vt:lpstr>Education 16x9</vt:lpstr>
      <vt:lpstr>Statistical Analysis</vt:lpstr>
      <vt:lpstr>The Judging Standards for this unit (aka - How You will be Assessed!)</vt:lpstr>
      <vt:lpstr>Measures of Center and Spread EQ: What are mean and median and what are some examples of them?</vt:lpstr>
      <vt:lpstr>Quickwrite</vt:lpstr>
      <vt:lpstr>Up - Talk - Down</vt:lpstr>
      <vt:lpstr>Measures of Center and Spread EQ: What are mode and range and how are they different? </vt:lpstr>
      <vt:lpstr>Measures of Center and Spread EQ: What are mean and median and what are some examples of them?</vt:lpstr>
      <vt:lpstr>Guided Practice</vt:lpstr>
      <vt:lpstr>Independent practice</vt:lpstr>
      <vt:lpstr>Further Practice</vt:lpstr>
      <vt:lpstr>PowerPoint Presentation</vt:lpstr>
      <vt:lpstr>Homework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2012-09-21T18:31:34Z</dcterms:created>
  <dcterms:modified xsi:type="dcterms:W3CDTF">2018-07-24T06:44:46Z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